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1628" autoAdjust="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2E731-2F30-6946-ACC0-B98F63558E62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9338-6095-8E48-B9AC-E2A23661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963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2E731-2F30-6946-ACC0-B98F63558E62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9338-6095-8E48-B9AC-E2A23661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471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2E731-2F30-6946-ACC0-B98F63558E62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9338-6095-8E48-B9AC-E2A23661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915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2E731-2F30-6946-ACC0-B98F63558E62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9338-6095-8E48-B9AC-E2A23661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097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2E731-2F30-6946-ACC0-B98F63558E62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9338-6095-8E48-B9AC-E2A23661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93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2E731-2F30-6946-ACC0-B98F63558E62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9338-6095-8E48-B9AC-E2A23661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102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2E731-2F30-6946-ACC0-B98F63558E62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9338-6095-8E48-B9AC-E2A23661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921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2E731-2F30-6946-ACC0-B98F63558E62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9338-6095-8E48-B9AC-E2A23661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843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2E731-2F30-6946-ACC0-B98F63558E62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9338-6095-8E48-B9AC-E2A23661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492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2E731-2F30-6946-ACC0-B98F63558E62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9338-6095-8E48-B9AC-E2A23661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066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2E731-2F30-6946-ACC0-B98F63558E62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19338-6095-8E48-B9AC-E2A23661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64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2E731-2F30-6946-ACC0-B98F63558E62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19338-6095-8E48-B9AC-E2A23661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71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6288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600" b="1" dirty="0" smtClean="0"/>
                    </a:p>
                    <a:p>
                      <a:pPr algn="ctr"/>
                      <a:r>
                        <a:rPr lang="en-US" sz="3600" b="1" dirty="0" smtClean="0"/>
                        <a:t>cheered</a:t>
                      </a:r>
                      <a:endParaRPr lang="en-US" sz="3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Shouted to show happiness</a:t>
                      </a:r>
                      <a:endParaRPr lang="en-US" sz="28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600" b="1" dirty="0" smtClean="0"/>
                    </a:p>
                    <a:p>
                      <a:pPr algn="ctr"/>
                      <a:r>
                        <a:rPr lang="en-US" sz="3600" b="1" dirty="0" smtClean="0"/>
                        <a:t>roared</a:t>
                      </a:r>
                      <a:endParaRPr lang="en-US" sz="3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 smtClean="0"/>
                    </a:p>
                    <a:p>
                      <a:pPr algn="ctr"/>
                      <a:r>
                        <a:rPr lang="en-US" sz="2800" b="1" dirty="0" smtClean="0"/>
                        <a:t>Shouted in</a:t>
                      </a:r>
                      <a:r>
                        <a:rPr lang="en-US" sz="2800" b="1" baseline="0" dirty="0" smtClean="0"/>
                        <a:t> a powerful voice</a:t>
                      </a:r>
                      <a:endParaRPr lang="en-US" sz="28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600" b="1" dirty="0" smtClean="0"/>
                    </a:p>
                    <a:p>
                      <a:pPr algn="ctr"/>
                      <a:r>
                        <a:rPr lang="en-US" sz="3600" b="1" dirty="0" smtClean="0"/>
                        <a:t>final</a:t>
                      </a:r>
                      <a:endParaRPr lang="en-US" sz="3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 smtClean="0"/>
                    </a:p>
                    <a:p>
                      <a:pPr algn="ctr"/>
                      <a:r>
                        <a:rPr lang="en-US" sz="2800" b="1" dirty="0" smtClean="0"/>
                        <a:t>last</a:t>
                      </a:r>
                      <a:endParaRPr lang="en-US" sz="28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600" b="1" dirty="0" smtClean="0"/>
                    </a:p>
                    <a:p>
                      <a:pPr algn="ctr"/>
                      <a:r>
                        <a:rPr lang="en-US" sz="3600" b="1" dirty="0" smtClean="0"/>
                        <a:t>curb</a:t>
                      </a:r>
                      <a:endParaRPr lang="en-US" sz="3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 smtClean="0"/>
                    </a:p>
                    <a:p>
                      <a:pPr algn="ctr"/>
                      <a:r>
                        <a:rPr lang="en-US" sz="2800" b="1" dirty="0" smtClean="0"/>
                        <a:t>The edge of a road</a:t>
                      </a:r>
                      <a:endParaRPr lang="en-US" sz="28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596" y="-1"/>
            <a:ext cx="2464413" cy="16817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6242" t="9921"/>
          <a:stretch/>
        </p:blipFill>
        <p:spPr>
          <a:xfrm>
            <a:off x="6350596" y="3569506"/>
            <a:ext cx="2329154" cy="14022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7730" y="5165486"/>
            <a:ext cx="1318776" cy="1572386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8461740" y="3569506"/>
            <a:ext cx="353269" cy="3603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413190" y="3450674"/>
            <a:ext cx="8036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Last </a:t>
            </a:r>
            <a:endParaRPr lang="en-US" sz="9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7376" y="1859634"/>
            <a:ext cx="1911905" cy="145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696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1159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600" b="1" dirty="0" smtClean="0"/>
                    </a:p>
                    <a:p>
                      <a:pPr algn="ctr"/>
                      <a:r>
                        <a:rPr lang="en-US" sz="3600" b="1" dirty="0" smtClean="0"/>
                        <a:t>extra</a:t>
                      </a:r>
                      <a:endParaRPr lang="en-US" sz="3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/>
                        <a:t>More of something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600" b="1" dirty="0" smtClean="0"/>
                    </a:p>
                    <a:p>
                      <a:pPr algn="ctr"/>
                      <a:r>
                        <a:rPr lang="en-US" sz="3600" b="1" dirty="0" smtClean="0"/>
                        <a:t>practice</a:t>
                      </a:r>
                      <a:endParaRPr lang="en-US" sz="3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/>
                        <a:t>To do an activity often</a:t>
                      </a:r>
                      <a:r>
                        <a:rPr lang="en-US" sz="2400" b="1" baseline="0" dirty="0" smtClean="0"/>
                        <a:t> to become better at it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 </a:t>
                      </a:r>
                    </a:p>
                    <a:p>
                      <a:pPr algn="ctr"/>
                      <a:r>
                        <a:rPr lang="en-US" sz="3600" b="1" dirty="0" smtClean="0"/>
                        <a:t>position</a:t>
                      </a:r>
                      <a:endParaRPr lang="en-US" sz="3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The place where something or someone is supposed to be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600" b="1" dirty="0" smtClean="0"/>
                    </a:p>
                    <a:p>
                      <a:pPr algn="ctr"/>
                      <a:r>
                        <a:rPr lang="en-US" sz="3600" b="1" dirty="0" smtClean="0"/>
                        <a:t>hurried</a:t>
                      </a:r>
                      <a:endParaRPr lang="en-US" sz="3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/>
                        <a:t>Did something quickly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8796" y="89223"/>
            <a:ext cx="2536220" cy="15067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0320" y="1870559"/>
            <a:ext cx="2041566" cy="14290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1336" y="3585111"/>
            <a:ext cx="2603680" cy="10235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0320" y="5148325"/>
            <a:ext cx="1801274" cy="1574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861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51</Words>
  <Application>Microsoft Macintosh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Blountville Elementary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Charity Dowell</dc:creator>
  <cp:lastModifiedBy>Charity Dowell</cp:lastModifiedBy>
  <cp:revision>5</cp:revision>
  <dcterms:created xsi:type="dcterms:W3CDTF">2013-12-22T00:02:18Z</dcterms:created>
  <dcterms:modified xsi:type="dcterms:W3CDTF">2013-12-22T00:43:03Z</dcterms:modified>
</cp:coreProperties>
</file>